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2" r:id="rId3"/>
    <p:sldId id="35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56" r:id="rId32"/>
    <p:sldId id="357" r:id="rId33"/>
    <p:sldId id="358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5" r:id="rId64"/>
    <p:sldId id="314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37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40" r:id="rId88"/>
    <p:sldId id="338" r:id="rId89"/>
    <p:sldId id="339" r:id="rId90"/>
    <p:sldId id="341" r:id="rId91"/>
    <p:sldId id="342" r:id="rId92"/>
    <p:sldId id="343" r:id="rId93"/>
    <p:sldId id="344" r:id="rId94"/>
    <p:sldId id="345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85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2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7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43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94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24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33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98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53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49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59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38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B384-6933-4191-BF7A-F0AA5A93685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A4A95-4EC2-4B05-9CC0-37DBA4B502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2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-4763"/>
            <a:ext cx="865822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733425"/>
            <a:ext cx="80295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2671762"/>
            <a:ext cx="76581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057275"/>
            <a:ext cx="73628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447675"/>
            <a:ext cx="75342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523875"/>
            <a:ext cx="76104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500062"/>
            <a:ext cx="75438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547687"/>
            <a:ext cx="74390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528637"/>
            <a:ext cx="75723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528637"/>
            <a:ext cx="74866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600075"/>
            <a:ext cx="79533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661987"/>
            <a:ext cx="78009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642937"/>
            <a:ext cx="76104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538162"/>
            <a:ext cx="84105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590550"/>
            <a:ext cx="75533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528637"/>
            <a:ext cx="77343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66750"/>
            <a:ext cx="79248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762" y="0"/>
            <a:ext cx="6372475" cy="68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69" y="0"/>
            <a:ext cx="6771222" cy="68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3628"/>
            <a:ext cx="6413734" cy="68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68515"/>
            <a:ext cx="6505575" cy="67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13" y="52387"/>
            <a:ext cx="6568974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0"/>
            <a:ext cx="6419850" cy="68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419" y="277773"/>
            <a:ext cx="6253162" cy="65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481137"/>
            <a:ext cx="70485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19062"/>
            <a:ext cx="76104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538162"/>
            <a:ext cx="76962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533400"/>
            <a:ext cx="75819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542925"/>
            <a:ext cx="74866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014412"/>
            <a:ext cx="77057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952500"/>
            <a:ext cx="74485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404812"/>
            <a:ext cx="74961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600200"/>
            <a:ext cx="77343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1362075"/>
            <a:ext cx="774382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909637"/>
            <a:ext cx="75533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352425"/>
            <a:ext cx="75342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657225"/>
            <a:ext cx="76485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885825"/>
            <a:ext cx="76771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695325"/>
            <a:ext cx="76485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657225"/>
            <a:ext cx="77533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657225"/>
            <a:ext cx="74961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657225"/>
            <a:ext cx="76771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544" y="0"/>
            <a:ext cx="5776912" cy="64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97" y="0"/>
            <a:ext cx="6450806" cy="68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594" y="0"/>
            <a:ext cx="6500812" cy="669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0"/>
            <a:ext cx="6643687" cy="68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409575"/>
            <a:ext cx="79438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409575"/>
            <a:ext cx="75057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469" y="306777"/>
            <a:ext cx="6215062" cy="65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08" y="0"/>
            <a:ext cx="6220584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98" y="76199"/>
            <a:ext cx="6822777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686" y="0"/>
            <a:ext cx="6066627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860" y="-76200"/>
            <a:ext cx="6530279" cy="67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-14287"/>
            <a:ext cx="6872287" cy="6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0"/>
            <a:ext cx="6699075" cy="67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93" y="0"/>
            <a:ext cx="640061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81" y="0"/>
            <a:ext cx="6348237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76237"/>
            <a:ext cx="76962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52400"/>
            <a:ext cx="74866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7637"/>
            <a:ext cx="74676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42875"/>
            <a:ext cx="76866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190500"/>
            <a:ext cx="74771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062037"/>
            <a:ext cx="76676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895350"/>
            <a:ext cx="77247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071562"/>
            <a:ext cx="75628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171450"/>
            <a:ext cx="759142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180975"/>
            <a:ext cx="772477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38112"/>
            <a:ext cx="754380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376237"/>
            <a:ext cx="75628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47637"/>
            <a:ext cx="75438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642937"/>
            <a:ext cx="75057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638175"/>
            <a:ext cx="74485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652462"/>
            <a:ext cx="75247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638175"/>
            <a:ext cx="75819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638175"/>
            <a:ext cx="75723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709612"/>
            <a:ext cx="75628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671512"/>
            <a:ext cx="74866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661987"/>
            <a:ext cx="75914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685800"/>
            <a:ext cx="77438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342900"/>
            <a:ext cx="76771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504825"/>
            <a:ext cx="77343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271462"/>
            <a:ext cx="78295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581150"/>
            <a:ext cx="8029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014412"/>
            <a:ext cx="75628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1552575"/>
            <a:ext cx="76485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857250"/>
            <a:ext cx="7600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357312"/>
            <a:ext cx="75057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76212"/>
            <a:ext cx="76962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624012"/>
            <a:ext cx="75342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738187"/>
            <a:ext cx="78009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1395412"/>
            <a:ext cx="76295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85725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885950"/>
            <a:ext cx="76866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881187"/>
            <a:ext cx="76009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952625"/>
            <a:ext cx="77914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942975"/>
            <a:ext cx="72771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590675"/>
            <a:ext cx="77343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162050"/>
            <a:ext cx="7505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352550"/>
            <a:ext cx="74866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1443037"/>
            <a:ext cx="74771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1357312"/>
            <a:ext cx="76295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101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101</vt:i4>
      </vt:variant>
    </vt:vector>
  </HeadingPairs>
  <TitlesOfParts>
    <vt:vector size="102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METALL NRW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Wiersberg</dc:creator>
  <cp:lastModifiedBy>Kuehnel</cp:lastModifiedBy>
  <cp:revision>11</cp:revision>
  <dcterms:created xsi:type="dcterms:W3CDTF">2020-09-25T06:57:50Z</dcterms:created>
  <dcterms:modified xsi:type="dcterms:W3CDTF">2020-10-01T14:33:20Z</dcterms:modified>
</cp:coreProperties>
</file>